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304" r:id="rId3"/>
    <p:sldId id="290" r:id="rId4"/>
    <p:sldId id="302" r:id="rId5"/>
    <p:sldId id="274" r:id="rId6"/>
    <p:sldId id="293" r:id="rId7"/>
    <p:sldId id="301" r:id="rId8"/>
    <p:sldId id="296" r:id="rId9"/>
    <p:sldId id="294" r:id="rId10"/>
    <p:sldId id="295" r:id="rId11"/>
    <p:sldId id="286" r:id="rId12"/>
    <p:sldId id="303" r:id="rId13"/>
    <p:sldId id="291" r:id="rId14"/>
    <p:sldId id="305" r:id="rId15"/>
    <p:sldId id="311" r:id="rId16"/>
    <p:sldId id="306" r:id="rId17"/>
    <p:sldId id="260" r:id="rId18"/>
    <p:sldId id="259" r:id="rId19"/>
    <p:sldId id="265" r:id="rId20"/>
    <p:sldId id="307" r:id="rId21"/>
    <p:sldId id="310" r:id="rId22"/>
    <p:sldId id="261" r:id="rId23"/>
    <p:sldId id="268" r:id="rId24"/>
    <p:sldId id="267" r:id="rId25"/>
    <p:sldId id="269" r:id="rId26"/>
    <p:sldId id="299" r:id="rId27"/>
    <p:sldId id="300" r:id="rId28"/>
    <p:sldId id="270" r:id="rId29"/>
    <p:sldId id="271" r:id="rId30"/>
    <p:sldId id="272" r:id="rId31"/>
    <p:sldId id="273" r:id="rId32"/>
    <p:sldId id="308" r:id="rId33"/>
    <p:sldId id="309" r:id="rId34"/>
    <p:sldId id="258" r:id="rId35"/>
    <p:sldId id="266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https://careerservices.upenn.edu/preparing-effective-resumes/undergraduates-student-resume-samples/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8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https://platform.openai.com/docs/guides/gpt-best-practices/tactic-ask-the-model-to-adopt-a-persona</a:t>
            </a:r>
          </a:p>
          <a:p>
            <a:r>
              <a:rPr lang="en-US" dirty="0"/>
              <a:t>https://arxiv.org/pdf/2302.11382.pdf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 out there! You can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https://www.forbes.com/sites/forbescoachescouncil/2023/10/30/generative-agile-leadership-what-the-fourth-industrial-revolution-needs/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https://www.linkedin.com/pulse/navigating-2024-tech-job-market-insights-strategies-amidst-ware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https://en.wikipedia.org/wiki/Superman_(1978_film)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https://bard.google.com/chat</a:t>
            </a:r>
          </a:p>
          <a:p>
            <a:r>
              <a:rPr lang="en-US" dirty="0"/>
              <a:t>https://claude.ai/login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https://www.pewresearch.org/short-reads/2023/08/28/most-americans-havent-used-chatgpt-few-think-it-will-have-a-major-impact-on-their-job/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2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https://www.pewresearch.org/short-reads/2023/08/28/most-americans-havent-used-chatgpt-few-think-it-will-have-a-major-impact-on-their-job/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0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97840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</a:t>
            </a:r>
            <a:br>
              <a:rPr lang="en-US" dirty="0"/>
            </a:br>
            <a:r>
              <a:rPr lang="en-US" dirty="0"/>
              <a:t>And Keeping</a:t>
            </a:r>
            <a:br>
              <a:rPr lang="en-US" dirty="0"/>
            </a:br>
            <a:r>
              <a:rPr lang="en-US" dirty="0"/>
              <a:t>a Job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ChatGPT Plus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3373-4F9E-2F04-9A41-41B91AFD7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458076"/>
            <a:ext cx="8791575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 AI to Your Advantage</a:t>
            </a:r>
          </a:p>
          <a:p>
            <a:r>
              <a:rPr lang="en-US" dirty="0"/>
              <a:t>And then Some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30" y="539615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8E7C-E964-1940-BAEF-25EC79CA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340" y="0"/>
            <a:ext cx="6057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7C255-1B43-1131-9727-C90FE60A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9150-481E-BE9C-AAD5-F60111F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Up for ChatGPT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ED39-A990-6FCA-3335-3E14A83B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22" y="1892883"/>
            <a:ext cx="8754894" cy="41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42CCD-3541-52DC-5319-2F84A008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94" y="1835580"/>
            <a:ext cx="60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4E2B-0782-543F-C48F-B8702042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Never, Ever, Ever Delete Your Account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Downgrade Instead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1BAF-1A35-09DA-72EC-BA8A5068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55" y="2713807"/>
            <a:ext cx="4761905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ChatGPT Plus</a:t>
            </a:r>
            <a:br>
              <a:rPr lang="en-US" dirty="0"/>
            </a:br>
            <a:r>
              <a:rPr lang="en-US" dirty="0"/>
              <a:t>to Find, Get, and Keep a Job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the Most of Your AI Time Investment</a:t>
            </a:r>
          </a:p>
        </p:txBody>
      </p:sp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2FA-9433-FF97-7657-2EDAFEB3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3993-6D78-8065-EDA3-84490420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Sure You Have the Right Expert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18819-7550-226C-3092-4C043F92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155446"/>
            <a:ext cx="4708021" cy="47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D20D6-9637-73D2-B695-B67FEC4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14753-8790-99DD-DFDC-966A4B19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98" y="2234097"/>
            <a:ext cx="7371428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C792E-A2D6-B751-7CE0-8D0F5623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Grande Venti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B28E5-46FA-B3B5-7864-3501277C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11" y="0"/>
            <a:ext cx="655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4C19-50FB-CEE3-AEEB-08AA424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9958"/>
            <a:ext cx="9905998" cy="147857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Finding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4DBB6-56B5-0532-2FCB-E1666C12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2" y="1793639"/>
            <a:ext cx="7200000" cy="40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905F8-C2C7-CB16-6F8F-44E9446A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220" y="5871112"/>
            <a:ext cx="641904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64E1-FD95-4DBF-9839-C1F6FEEC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EB87B-B771-AC3F-2AF8-26BAC0F10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Your Resume is Up To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00276-E0C9-006C-448F-79645374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290416"/>
            <a:ext cx="4418175" cy="44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8643E-C966-CE53-BC0D-D138B71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Advice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99331-24D2-0EAF-8527-73359C27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09" y="618518"/>
            <a:ext cx="7257143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5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Never, Ever Apply without a Cover Letter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F3770-DDF3-2562-57E3-C9E5714A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226" y="817652"/>
            <a:ext cx="4981486" cy="49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2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970CA-63E8-F888-5A74-1EB056FD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26" y="2097088"/>
            <a:ext cx="7428571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71EE-C362-4D9E-C7EA-71665B7FB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 Your Skills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2BCEE-A239-8473-9568-A0ED2EA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725" y="606582"/>
            <a:ext cx="5799138" cy="57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F9C82-ABFF-FD65-26D0-3D24582B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11" y="637974"/>
            <a:ext cx="6547052" cy="58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4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335EF-83D9-76F1-3FCE-1A1D5D9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584564-D6DF-ECB3-6927-0CE96D32C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Ace the Interview with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3D643-57BA-E740-22A1-F0CCAD8F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30" y="797251"/>
            <a:ext cx="5263497" cy="52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9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B44E7-945A-9BC6-60B8-BD7B946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58C11-C57B-9FB0-EC6B-25EA964D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62" y="2029408"/>
            <a:ext cx="7390476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01146-4B16-02A9-F57E-9971D39E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050"/>
            <a:ext cx="12253677" cy="7002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B44F0-E326-3091-A096-A416465AA2C1}"/>
              </a:ext>
            </a:extLst>
          </p:cNvPr>
          <p:cNvSpPr/>
          <p:nvPr/>
        </p:nvSpPr>
        <p:spPr>
          <a:xfrm>
            <a:off x="849518" y="45265"/>
            <a:ext cx="4988459" cy="597529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 Mechanization, Steam, and Water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9858-99F5-B390-3FEE-BFC74E5EDC4D}"/>
              </a:ext>
            </a:extLst>
          </p:cNvPr>
          <p:cNvSpPr/>
          <p:nvPr/>
        </p:nvSpPr>
        <p:spPr>
          <a:xfrm>
            <a:off x="6687495" y="45264"/>
            <a:ext cx="4988459" cy="597529"/>
          </a:xfrm>
          <a:prstGeom prst="rect">
            <a:avLst/>
          </a:prstGeom>
          <a:solidFill>
            <a:srgbClr val="FFC000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2.0 Mass Production and Electricity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355BE-290D-8656-187E-E26D6AA9CC31}"/>
              </a:ext>
            </a:extLst>
          </p:cNvPr>
          <p:cNvSpPr/>
          <p:nvPr/>
        </p:nvSpPr>
        <p:spPr>
          <a:xfrm>
            <a:off x="849517" y="3487658"/>
            <a:ext cx="4988459" cy="59752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3.0 Electronic / IT Systems and 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9C241-B0F9-CD93-84E2-8012A9D1C1EC}"/>
              </a:ext>
            </a:extLst>
          </p:cNvPr>
          <p:cNvSpPr/>
          <p:nvPr/>
        </p:nvSpPr>
        <p:spPr>
          <a:xfrm>
            <a:off x="6687495" y="3487658"/>
            <a:ext cx="4988459" cy="597529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4.0 Cyber Physical Systems and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67568-C004-532F-0AB8-00231FC3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3F85-DF00-532A-0946-95F1B30B1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Doesn’t End Once You Get the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67410-720A-3514-BCB6-023B86DA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67" y="1191881"/>
            <a:ext cx="5154598" cy="51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4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  <a:br>
              <a:rPr lang="en-US" dirty="0"/>
            </a:br>
            <a:r>
              <a:rPr lang="en-US" dirty="0"/>
              <a:t>Tech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5CB12-6CDD-2CF7-82B5-E1A7309D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09" y="0"/>
            <a:ext cx="747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3AEB-D969-DCD1-525A-A2425E3D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" y="1877027"/>
            <a:ext cx="5538085" cy="224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E4557-E429-C948-E9B9-ACA0EC05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62" y="3574631"/>
            <a:ext cx="3945559" cy="3215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EABC3-4815-1E60-2224-7AFE64CA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19" y="1389682"/>
            <a:ext cx="5400225" cy="54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Job</a:t>
            </a:r>
            <a:br>
              <a:rPr lang="en-US" dirty="0"/>
            </a:br>
            <a:r>
              <a:rPr lang="en-US" dirty="0"/>
              <a:t>Reports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5C36B-5ADA-E1FF-5DF9-B77CC6C7D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42" y="739303"/>
            <a:ext cx="5344267" cy="592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07374-4982-2579-50A7-3276C05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1" y="2265767"/>
            <a:ext cx="6209490" cy="23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24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8693-C357-597E-7F34-FB5A5BAA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Difficult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F147-277A-3C07-7886-6D6235E48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Your Head around a Subject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F12F4-D47E-9C9B-77ED-9575C0CB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77" y="1080419"/>
            <a:ext cx="4358355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9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D1849-03BD-190C-224A-062B00AD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65"/>
            <a:ext cx="9905998" cy="1478570"/>
          </a:xfrm>
        </p:spPr>
        <p:txBody>
          <a:bodyPr/>
          <a:lstStyle/>
          <a:p>
            <a:r>
              <a:rPr lang="en-US" dirty="0"/>
              <a:t>Understanding Difficult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185AE-5EB8-57D8-A197-083891FF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581"/>
            <a:ext cx="6096000" cy="439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6FB7-B1D7-297C-11F4-43076346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44" y="1388364"/>
            <a:ext cx="5927279" cy="44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5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07C8C-0483-1E92-16F0-96CD42FC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372" y="-187213"/>
            <a:ext cx="12656745" cy="72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4E6B-5961-FFD4-BEF0-C590619C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 Job Market </a:t>
            </a:r>
            <a:br>
              <a:rPr lang="en-US" dirty="0"/>
            </a:br>
            <a:r>
              <a:rPr lang="en-US" dirty="0"/>
              <a:t>is Brutal Right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AEE5D-6D40-F63B-1A7D-62CDD22E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5" y="0"/>
            <a:ext cx="48320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BA68-888B-0B9F-4C46-6E4857B1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6651"/>
            <a:ext cx="7208196" cy="34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3E01CE-9441-CD93-6383-489689021297}"/>
              </a:ext>
            </a:extLst>
          </p:cNvPr>
          <p:cNvSpPr txBox="1"/>
          <p:nvPr/>
        </p:nvSpPr>
        <p:spPr>
          <a:xfrm>
            <a:off x="1554979" y="1874729"/>
            <a:ext cx="90820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"Some people can read 'War and Peace' and come away thinking it's a simple adventure story. </a:t>
            </a:r>
          </a:p>
          <a:p>
            <a:endParaRPr lang="en-US" sz="2800" dirty="0"/>
          </a:p>
          <a:p>
            <a:r>
              <a:rPr lang="en-US" sz="2800" dirty="0"/>
              <a:t>Others can read the ingredients on a chewing gum wrapper and unlock the secrets of the universe." </a:t>
            </a:r>
          </a:p>
          <a:p>
            <a:endParaRPr lang="en-US" sz="2800" dirty="0"/>
          </a:p>
          <a:p>
            <a:r>
              <a:rPr lang="en-US" sz="2800" dirty="0"/>
              <a:t>Gene Hackman as Lex Luthor - Superman the Movie (1978)</a:t>
            </a:r>
          </a:p>
        </p:txBody>
      </p:sp>
    </p:spTree>
    <p:extLst>
      <p:ext uri="{BB962C8B-B14F-4D97-AF65-F5344CB8AC3E}">
        <p14:creationId xmlns:p14="http://schemas.microsoft.com/office/powerpoint/2010/main" val="20331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ChatGPT Plus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first Chewing gum wrapper</a:t>
            </a:r>
          </a:p>
        </p:txBody>
      </p:sp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58B-60A4-FFF1-611A-07EFF532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Only Game in Town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FCDAA-58A9-5273-3DC8-E931A45C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482"/>
            <a:ext cx="5953328" cy="300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3C030-39C7-D008-184E-E84F0537D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74" y="2188482"/>
            <a:ext cx="5408578" cy="41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BE7E-82E5-D28D-2A4E-0335300A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ChatGPT?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1C53-25E9-9830-2F0F-98C0FFA0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The de facto leader in the chat space</a:t>
            </a:r>
          </a:p>
          <a:p>
            <a:r>
              <a:rPr lang="en-US" dirty="0"/>
              <a:t>Low barrier to entry (Free)</a:t>
            </a:r>
          </a:p>
          <a:p>
            <a:r>
              <a:rPr lang="en-US" dirty="0"/>
              <a:t>Packed with features (especially Plus)</a:t>
            </a:r>
          </a:p>
          <a:p>
            <a:r>
              <a:rPr lang="en-US" dirty="0"/>
              <a:t>Widely known, recognized skill (Prompt Engineering)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6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14907-BB57-35C0-9697-00E39171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08" y="0"/>
            <a:ext cx="4889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1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934</TotalTime>
  <Words>545</Words>
  <PresentationFormat>Widescreen</PresentationFormat>
  <Paragraphs>86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Tw Cen MT</vt:lpstr>
      <vt:lpstr>Circuit</vt:lpstr>
      <vt:lpstr>Finding And Keeping a Job with  ChatGPT Plus</vt:lpstr>
      <vt:lpstr>PowerPoint Presentation</vt:lpstr>
      <vt:lpstr>PowerPoint Presentation</vt:lpstr>
      <vt:lpstr>The Tech Job Market  is Brutal Right Now</vt:lpstr>
      <vt:lpstr>PowerPoint Presentation</vt:lpstr>
      <vt:lpstr>ChatGPT Plus</vt:lpstr>
      <vt:lpstr>Not The Only Game in Town</vt:lpstr>
      <vt:lpstr>Why ChatGPT?</vt:lpstr>
      <vt:lpstr>PowerPoint Presentation</vt:lpstr>
      <vt:lpstr>PowerPoint Presentation</vt:lpstr>
      <vt:lpstr>PowerPoint Presentation</vt:lpstr>
      <vt:lpstr>PowerPoint Presentation</vt:lpstr>
      <vt:lpstr>Use the website, Get the mobile App</vt:lpstr>
      <vt:lpstr>Signing Up for ChatGPT</vt:lpstr>
      <vt:lpstr>Upgrading</vt:lpstr>
      <vt:lpstr>Never, Ever, Ever Delete Your Account  Downgrade Instead</vt:lpstr>
      <vt:lpstr>Using ChatGPT Plus to Find, Get, and Keep a Job</vt:lpstr>
      <vt:lpstr>Personas</vt:lpstr>
      <vt:lpstr>Personas</vt:lpstr>
      <vt:lpstr>Grande Venti</vt:lpstr>
      <vt:lpstr> Finding a Job</vt:lpstr>
      <vt:lpstr>Resume Advice </vt:lpstr>
      <vt:lpstr>Resume Advice</vt:lpstr>
      <vt:lpstr>Cover Letters</vt:lpstr>
      <vt:lpstr>Cover Letters</vt:lpstr>
      <vt:lpstr>Portfolio Building</vt:lpstr>
      <vt:lpstr>Portfolio Building</vt:lpstr>
      <vt:lpstr>Interview Prep</vt:lpstr>
      <vt:lpstr>Interview Prep</vt:lpstr>
      <vt:lpstr>On The Job</vt:lpstr>
      <vt:lpstr>On the Job Tech</vt:lpstr>
      <vt:lpstr>On the Job Data Analysis</vt:lpstr>
      <vt:lpstr>On the Job Reports</vt:lpstr>
      <vt:lpstr>Understanding  Difficult Concepts</vt:lpstr>
      <vt:lpstr>Understanding Difficult Concepts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2023-11-12T22:06:17Z</dcterms:modified>
</cp:coreProperties>
</file>